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handoutMasterIdLst>
    <p:handoutMasterId r:id="rId8"/>
  </p:handoutMasterIdLst>
  <p:sldIdLst>
    <p:sldId id="258" r:id="rId2"/>
    <p:sldId id="268" r:id="rId3"/>
    <p:sldId id="271" r:id="rId4"/>
    <p:sldId id="273" r:id="rId5"/>
    <p:sldId id="272" r:id="rId6"/>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70888" autoAdjust="0"/>
  </p:normalViewPr>
  <p:slideViewPr>
    <p:cSldViewPr snapToGrid="0">
      <p:cViewPr varScale="1">
        <p:scale>
          <a:sx n="50" d="100"/>
          <a:sy n="50" d="100"/>
        </p:scale>
        <p:origin x="1458" y="48"/>
      </p:cViewPr>
      <p:guideLst/>
    </p:cSldViewPr>
  </p:slideViewPr>
  <p:notesTextViewPr>
    <p:cViewPr>
      <p:scale>
        <a:sx n="1" d="1"/>
        <a:sy n="1" d="1"/>
      </p:scale>
      <p:origin x="0" y="0"/>
    </p:cViewPr>
  </p:notesTextViewPr>
  <p:notesViewPr>
    <p:cSldViewPr snapToGrid="0">
      <p:cViewPr varScale="1">
        <p:scale>
          <a:sx n="99" d="100"/>
          <a:sy n="99" d="100"/>
        </p:scale>
        <p:origin x="282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63AC701-27D8-463D-95F0-15B8B32542FE}" type="datetime1">
              <a:rPr lang="zh-CN" altLang="en-US" smtClean="0">
                <a:latin typeface="微软雅黑" panose="020B0503020204020204" pitchFamily="34" charset="-122"/>
                <a:ea typeface="微软雅黑" panose="020B0503020204020204" pitchFamily="34" charset="-122"/>
              </a:rPr>
              <a:t>2019/10/31</a:t>
            </a:fld>
            <a:endParaRPr lang="zh-CN" altLang="en-US" dirty="0">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2977E94-A6AB-4E02-8E43-E89F9CF4757F}" type="slidenum">
              <a:rPr lang="en-US" altLang="zh-CN" smtClean="0">
                <a:latin typeface="微软雅黑" panose="020B0503020204020204" pitchFamily="34" charset="-122"/>
                <a:ea typeface="微软雅黑" panose="020B0503020204020204" pitchFamily="34" charset="-122"/>
              </a:rPr>
              <a:t>‹#›</a:t>
            </a:fld>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jpg>
</file>

<file path=ppt/media/image3.jp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6569B1B7-5130-4E54-BCB3-799656313485}" type="datetime1">
              <a:rPr lang="zh-CN" altLang="en-US" smtClean="0"/>
              <a:pPr/>
              <a:t>2019/10/31</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dirty="0"/>
              <a:t>单击此处编辑母版文本样式</a:t>
            </a:r>
          </a:p>
          <a:p>
            <a:pPr lvl="1" rtl="0"/>
            <a:r>
              <a:rPr lang="zh-CN" altLang="en-US" dirty="0"/>
              <a:t>第二级</a:t>
            </a:r>
          </a:p>
          <a:p>
            <a:pPr lvl="2" rtl="0"/>
            <a:r>
              <a:rPr lang="zh-CN" altLang="en-US" dirty="0"/>
              <a:t>第三级</a:t>
            </a:r>
          </a:p>
          <a:p>
            <a:pPr lvl="3" rtl="0"/>
            <a:r>
              <a:rPr lang="zh-CN" altLang="en-US" dirty="0"/>
              <a:t>第四级</a:t>
            </a:r>
          </a:p>
          <a:p>
            <a:pPr lvl="4" rtl="0"/>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DED491D0-8E1B-49C7-849B-A28568D94497}" type="slidenum">
              <a:rPr lang="en-US" altLang="zh-CN" smtClean="0"/>
              <a:pPr/>
              <a:t>‹#›</a:t>
            </a:fld>
            <a:endParaRPr lang="zh-CN" altLang="en-US" dirty="0"/>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Good evening everyone, my name is </a:t>
            </a:r>
            <a:r>
              <a:rPr lang="en-US" altLang="zh-CN" sz="1200" kern="1200" dirty="0" err="1" smtClean="0">
                <a:solidFill>
                  <a:schemeClr val="tx1"/>
                </a:solidFill>
                <a:effectLst/>
                <a:latin typeface="微软雅黑" panose="020B0503020204020204" pitchFamily="34" charset="-122"/>
                <a:ea typeface="微软雅黑" panose="020B0503020204020204" pitchFamily="34" charset="-122"/>
                <a:cs typeface="+mn-cs"/>
              </a:rPr>
              <a:t>tongbo</a:t>
            </a:r>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 I am doing a smart home application in pet management.</a:t>
            </a:r>
            <a:endParaRPr lang="zh-CN" altLang="zh-CN" sz="1200" kern="1200" dirty="0" smtClean="0">
              <a:solidFill>
                <a:schemeClr val="tx1"/>
              </a:solidFill>
              <a:effectLst/>
              <a:latin typeface="微软雅黑" panose="020B0503020204020204" pitchFamily="34" charset="-122"/>
              <a:ea typeface="微软雅黑" panose="020B0503020204020204" pitchFamily="34" charset="-122"/>
              <a:cs typeface="+mn-cs"/>
            </a:endParaRPr>
          </a:p>
          <a:p>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In our daily life, many people like to keep pets. Pets can bring us joy. In the busy study life, the company of pets can ease the stress of our daily life. However, many times we work very busy. There is no way to take care of our pets in time, so I think it is a very necessary thing to design a remote pet management platform.</a:t>
            </a:r>
            <a:endParaRPr lang="zh-CN" altLang="zh-CN" sz="1200" kern="1200" dirty="0" smtClean="0">
              <a:solidFill>
                <a:schemeClr val="tx1"/>
              </a:solidFill>
              <a:effectLst/>
              <a:latin typeface="微软雅黑" panose="020B0503020204020204" pitchFamily="34" charset="-122"/>
              <a:ea typeface="微软雅黑" panose="020B0503020204020204" pitchFamily="34" charset="-122"/>
              <a:cs typeface="+mn-cs"/>
            </a:endParaRPr>
          </a:p>
          <a:p>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With this platform, we can keep abreast of the basic situation of pets, feed pets through the platform, and when our pets are lost, we can also easily find our pets.</a:t>
            </a:r>
            <a:endParaRPr lang="zh-CN" altLang="zh-CN" sz="1200" kern="1200" dirty="0" smtClean="0">
              <a:solidFill>
                <a:schemeClr val="tx1"/>
              </a:solidFill>
              <a:effectLst/>
              <a:latin typeface="微软雅黑" panose="020B0503020204020204" pitchFamily="34" charset="-122"/>
              <a:ea typeface="微软雅黑" panose="020B0503020204020204" pitchFamily="34" charset="-122"/>
              <a:cs typeface="+mn-cs"/>
            </a:endParaRPr>
          </a:p>
          <a:p>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Through a platform, we can integrate many ways to manage pets and free up our time. When we want to know our pet partners, we can open a platform and we can easily get a lot of information about pets.</a:t>
            </a:r>
            <a:endParaRPr lang="zh-CN" altLang="zh-CN" sz="1200" kern="1200" dirty="0" smtClean="0">
              <a:solidFill>
                <a:schemeClr val="tx1"/>
              </a:solidFill>
              <a:effectLst/>
              <a:latin typeface="微软雅黑" panose="020B0503020204020204" pitchFamily="34" charset="-122"/>
              <a:ea typeface="微软雅黑" panose="020B0503020204020204" pitchFamily="34" charset="-122"/>
              <a:cs typeface="+mn-cs"/>
            </a:endParaRPr>
          </a:p>
          <a:p>
            <a:endParaRPr lang="zh-CN" altLang="en-US" dirty="0"/>
          </a:p>
        </p:txBody>
      </p:sp>
      <p:sp>
        <p:nvSpPr>
          <p:cNvPr id="4" name="灯片编号占位符 3"/>
          <p:cNvSpPr>
            <a:spLocks noGrp="1"/>
          </p:cNvSpPr>
          <p:nvPr>
            <p:ph type="sldNum" sz="quarter" idx="10"/>
          </p:nvPr>
        </p:nvSpPr>
        <p:spPr/>
        <p:txBody>
          <a:bodyPr/>
          <a:lstStyle/>
          <a:p>
            <a:pPr rtl="0"/>
            <a:fld id="{DED491D0-8E1B-49C7-849B-A28568D94497}" type="slidenum">
              <a:rPr lang="en-US" altLang="zh-CN" smtClean="0"/>
              <a:t>1</a:t>
            </a:fld>
            <a:endParaRPr lang="en-US" altLang="zh-CN" dirty="0"/>
          </a:p>
        </p:txBody>
      </p:sp>
    </p:spTree>
    <p:extLst>
      <p:ext uri="{BB962C8B-B14F-4D97-AF65-F5344CB8AC3E}">
        <p14:creationId xmlns:p14="http://schemas.microsoft.com/office/powerpoint/2010/main" val="3167091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Practical innovation</a:t>
            </a:r>
          </a:p>
          <a:p>
            <a:r>
              <a:rPr lang="en-US" altLang="zh-CN" dirty="0" smtClean="0"/>
              <a:t>On IOT</a:t>
            </a:r>
            <a:r>
              <a:rPr lang="en-US" altLang="zh-CN" baseline="0" dirty="0" smtClean="0"/>
              <a:t> smart home</a:t>
            </a:r>
          </a:p>
          <a:p>
            <a:r>
              <a:rPr lang="en-US" altLang="zh-CN" baseline="0" dirty="0" smtClean="0"/>
              <a:t>A website that show the condition of our pet, we can monitor our pet through this website.</a:t>
            </a:r>
          </a:p>
          <a:p>
            <a:r>
              <a:rPr lang="en-US" altLang="zh-CN" baseline="0" dirty="0" smtClean="0"/>
              <a:t>Then we can feed pet using this platform</a:t>
            </a:r>
          </a:p>
          <a:p>
            <a:r>
              <a:rPr lang="en-US" altLang="zh-CN" baseline="0" dirty="0" smtClean="0"/>
              <a:t>Target our pet’s location</a:t>
            </a:r>
          </a:p>
          <a:p>
            <a:r>
              <a:rPr lang="en-US" altLang="zh-CN" dirty="0" smtClean="0"/>
              <a:t>Surveillance cameras</a:t>
            </a:r>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pPr/>
              <a:t>2</a:t>
            </a:fld>
            <a:endParaRPr lang="zh-CN" altLang="en-US" dirty="0"/>
          </a:p>
        </p:txBody>
      </p:sp>
    </p:spTree>
    <p:extLst>
      <p:ext uri="{BB962C8B-B14F-4D97-AF65-F5344CB8AC3E}">
        <p14:creationId xmlns:p14="http://schemas.microsoft.com/office/powerpoint/2010/main" val="3679131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微软雅黑" panose="020B0503020204020204" pitchFamily="34" charset="-122"/>
                <a:ea typeface="微软雅黑" panose="020B0503020204020204" pitchFamily="34" charset="-122"/>
                <a:cs typeface="+mn-cs"/>
              </a:rPr>
              <a:t>To do this, we deployed sensors through the Raspberry Pi and built a website on my laptop with Django</a:t>
            </a:r>
            <a:endParaRPr lang="zh-CN" altLang="zh-CN" sz="1200" kern="1200" dirty="0" smtClean="0">
              <a:solidFill>
                <a:schemeClr val="tx1"/>
              </a:solidFill>
              <a:effectLst/>
              <a:latin typeface="微软雅黑" panose="020B0503020204020204" pitchFamily="34" charset="-122"/>
              <a:ea typeface="微软雅黑" panose="020B0503020204020204" pitchFamily="34" charset="-122"/>
              <a:cs typeface="+mn-cs"/>
            </a:endParaRPr>
          </a:p>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pPr/>
              <a:t>3</a:t>
            </a:fld>
            <a:endParaRPr lang="zh-CN" altLang="en-US" dirty="0"/>
          </a:p>
        </p:txBody>
      </p:sp>
    </p:spTree>
    <p:extLst>
      <p:ext uri="{BB962C8B-B14F-4D97-AF65-F5344CB8AC3E}">
        <p14:creationId xmlns:p14="http://schemas.microsoft.com/office/powerpoint/2010/main" val="2206954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I use the Raspberry Pi to connect the sensors I need, and then use </a:t>
            </a:r>
            <a:r>
              <a:rPr lang="en-US" altLang="zh-CN" dirty="0" err="1" smtClean="0"/>
              <a:t>django</a:t>
            </a:r>
            <a:r>
              <a:rPr lang="en-US" altLang="zh-CN" dirty="0" smtClean="0"/>
              <a:t> to build my web server. The Raspberry Pi sends the data obtained by the sensor to the server for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Longitude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mtClean="0"/>
              <a:t>latitude</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pPr/>
              <a:t>4</a:t>
            </a:fld>
            <a:endParaRPr lang="zh-CN" altLang="en-US" dirty="0"/>
          </a:p>
        </p:txBody>
      </p:sp>
    </p:spTree>
    <p:extLst>
      <p:ext uri="{BB962C8B-B14F-4D97-AF65-F5344CB8AC3E}">
        <p14:creationId xmlns:p14="http://schemas.microsoft.com/office/powerpoint/2010/main" val="3538879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b="1" dirty="0"/>
          </a:p>
        </p:txBody>
      </p:sp>
      <p:sp>
        <p:nvSpPr>
          <p:cNvPr id="4" name="灯片编号占位符 3"/>
          <p:cNvSpPr>
            <a:spLocks noGrp="1"/>
          </p:cNvSpPr>
          <p:nvPr>
            <p:ph type="sldNum" sz="quarter" idx="10"/>
          </p:nvPr>
        </p:nvSpPr>
        <p:spPr/>
        <p:txBody>
          <a:bodyPr/>
          <a:lstStyle/>
          <a:p>
            <a:fld id="{DED491D0-8E1B-49C7-849B-A28568D94497}" type="slidenum">
              <a:rPr lang="en-US" altLang="zh-CN" smtClean="0"/>
              <a:pPr/>
              <a:t>5</a:t>
            </a:fld>
            <a:endParaRPr lang="zh-CN" altLang="en-US" dirty="0"/>
          </a:p>
        </p:txBody>
      </p:sp>
    </p:spTree>
    <p:extLst>
      <p:ext uri="{BB962C8B-B14F-4D97-AF65-F5344CB8AC3E}">
        <p14:creationId xmlns:p14="http://schemas.microsoft.com/office/powerpoint/2010/main" val="41060337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矩形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sp>
        <p:nvSpPr>
          <p:cNvPr id="10" name="矩形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sp>
        <p:nvSpPr>
          <p:cNvPr id="2" name="标题 1"/>
          <p:cNvSpPr>
            <a:spLocks noGrp="1"/>
          </p:cNvSpPr>
          <p:nvPr>
            <p:ph type="ctrTitle"/>
          </p:nvPr>
        </p:nvSpPr>
        <p:spPr bwMode="black">
          <a:xfrm>
            <a:off x="3175199" y="1943842"/>
            <a:ext cx="8500062" cy="2387600"/>
          </a:xfrm>
        </p:spPr>
        <p:txBody>
          <a:bodyPr rtlCol="0" anchor="b"/>
          <a:lstStyle>
            <a:lvl1pPr algn="l">
              <a:lnSpc>
                <a:spcPct val="90000"/>
              </a:lnSpc>
              <a:defRPr sz="6000" b="1">
                <a:solidFill>
                  <a:schemeClr val="tx1"/>
                </a:solidFill>
                <a:latin typeface="微软雅黑" panose="020B0503020204020204" pitchFamily="34" charset="-122"/>
                <a:ea typeface="微软雅黑" panose="020B0503020204020204" pitchFamily="34" charset="-122"/>
              </a:defRPr>
            </a:lvl1pPr>
          </a:lstStyle>
          <a:p>
            <a:pPr rtl="0"/>
            <a:r>
              <a:rPr lang="zh-CN" altLang="en-US" smtClean="0"/>
              <a:t>单击此处编辑母版标题样式</a:t>
            </a:r>
            <a:endParaRPr lang="zh-CN" altLang="en-US" dirty="0"/>
          </a:p>
        </p:txBody>
      </p:sp>
      <p:sp>
        <p:nvSpPr>
          <p:cNvPr id="3" name="副标题 2"/>
          <p:cNvSpPr>
            <a:spLocks noGrp="1"/>
          </p:cNvSpPr>
          <p:nvPr>
            <p:ph type="subTitle" idx="1"/>
          </p:nvPr>
        </p:nvSpPr>
        <p:spPr>
          <a:xfrm>
            <a:off x="3175199" y="4538659"/>
            <a:ext cx="8500062" cy="865321"/>
          </a:xfrm>
        </p:spPr>
        <p:txBody>
          <a:bodyPr rtlCol="0"/>
          <a:lstStyle>
            <a:lvl1pPr marL="0" indent="0" algn="l">
              <a:spcBef>
                <a:spcPts val="0"/>
              </a:spcBef>
              <a:buNone/>
              <a:defRPr sz="2400">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smtClean="0"/>
              <a:t>单击此处编辑母版副标题样式</a:t>
            </a:r>
            <a:endParaRPr lang="zh-CN" altLang="en-US" dirty="0"/>
          </a:p>
        </p:txBody>
      </p:sp>
      <p:sp>
        <p:nvSpPr>
          <p:cNvPr id="11" name="日期占位符 3"/>
          <p:cNvSpPr>
            <a:spLocks noGrp="1"/>
          </p:cNvSpPr>
          <p:nvPr>
            <p:ph type="dt" sz="half" idx="10"/>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fld id="{5DA899C1-7E25-4D13-8C78-D60B2ADBC720}" type="datetime1">
              <a:rPr lang="zh-CN" altLang="en-US" smtClean="0"/>
              <a:t>2019/10/31</a:t>
            </a:fld>
            <a:endParaRPr lang="zh-CN" altLang="en-US" dirty="0"/>
          </a:p>
        </p:txBody>
      </p:sp>
      <p:sp>
        <p:nvSpPr>
          <p:cNvPr id="12" name="页脚占位符 4"/>
          <p:cNvSpPr>
            <a:spLocks noGrp="1"/>
          </p:cNvSpPr>
          <p:nvPr>
            <p:ph type="ftr" sz="quarter" idx="11"/>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endParaRPr lang="zh-CN" altLang="en-US" dirty="0"/>
          </a:p>
        </p:txBody>
      </p:sp>
      <p:sp>
        <p:nvSpPr>
          <p:cNvPr id="13" name="灯片编号占位符 5"/>
          <p:cNvSpPr>
            <a:spLocks noGrp="1"/>
          </p:cNvSpPr>
          <p:nvPr>
            <p:ph type="sldNum" sz="quarter" idx="12"/>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fld id="{BD266BE7-899D-4075-917F-DBDE33B6B692}" type="slidenum">
              <a:rPr lang="en-US" altLang="zh-CN" smtClean="0"/>
              <a:pPr/>
              <a:t>‹#›</a:t>
            </a:fld>
            <a:endParaRPr lang="zh-CN" altLang="en-US" dirty="0"/>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smtClean="0"/>
              <a:t>单击此处编辑母版标题样式</a:t>
            </a:r>
            <a:endParaRPr lang="zh-CN" altLang="en-US" dirty="0"/>
          </a:p>
        </p:txBody>
      </p:sp>
      <p:sp>
        <p:nvSpPr>
          <p:cNvPr id="3" name="竖排文字占位符 2"/>
          <p:cNvSpPr>
            <a:spLocks noGrp="1"/>
          </p:cNvSpPr>
          <p:nvPr>
            <p:ph type="body" orient="vert" idx="1"/>
          </p:nvPr>
        </p:nvSpPr>
        <p:spPr/>
        <p:txBody>
          <a:bodyPr vert="eaVert"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4" name="日期占位符 3"/>
          <p:cNvSpPr>
            <a:spLocks noGrp="1"/>
          </p:cNvSpPr>
          <p:nvPr>
            <p:ph type="dt" sz="half" idx="10"/>
          </p:nvPr>
        </p:nvSpPr>
        <p:spPr/>
        <p:txBody>
          <a:bodyPr rtlCol="0"/>
          <a:lstStyle/>
          <a:p>
            <a:pPr rtl="0"/>
            <a:fld id="{5A882BB7-453F-44F8-97D5-5DB9B98C90CC}" type="datetime1">
              <a:rPr lang="zh-CN" altLang="en-US" smtClean="0"/>
              <a:t>2019/10/31</a:t>
            </a:fld>
            <a:endParaRPr lang="zh-CN" altLang="en-US" dirty="0"/>
          </a:p>
        </p:txBody>
      </p:sp>
      <p:sp>
        <p:nvSpPr>
          <p:cNvPr id="5" name="页脚占位符 4"/>
          <p:cNvSpPr>
            <a:spLocks noGrp="1"/>
          </p:cNvSpPr>
          <p:nvPr>
            <p:ph type="ftr" sz="quarter" idx="11"/>
          </p:nvPr>
        </p:nvSpPr>
        <p:spPr/>
        <p:txBody>
          <a:bodyPr rtlCol="0"/>
          <a:lstStyle/>
          <a:p>
            <a:pPr rtl="0"/>
            <a:endParaRPr lang="zh-CN" altLang="en-US" dirty="0"/>
          </a:p>
        </p:txBody>
      </p:sp>
      <p:sp>
        <p:nvSpPr>
          <p:cNvPr id="6" name="灯片编号占位符 5"/>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10" name="矩形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pic>
        <p:nvPicPr>
          <p:cNvPr id="7" name="图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垂直标题 1"/>
          <p:cNvSpPr>
            <a:spLocks noGrp="1"/>
          </p:cNvSpPr>
          <p:nvPr>
            <p:ph type="title" orient="vert"/>
          </p:nvPr>
        </p:nvSpPr>
        <p:spPr>
          <a:xfrm>
            <a:off x="10266348" y="462249"/>
            <a:ext cx="1370886" cy="5714714"/>
          </a:xfrm>
        </p:spPr>
        <p:txBody>
          <a:bodyPr vert="eaVert" rtlCol="0"/>
          <a:lstStyle>
            <a:lvl1pPr>
              <a:defRPr>
                <a:latin typeface="微软雅黑" panose="020B0503020204020204" pitchFamily="34" charset="-122"/>
                <a:ea typeface="微软雅黑" panose="020B0503020204020204" pitchFamily="34" charset="-122"/>
              </a:defRPr>
            </a:lvl1pPr>
          </a:lstStyle>
          <a:p>
            <a:pPr rtl="0"/>
            <a:r>
              <a:rPr lang="zh-CN" altLang="en-US" smtClean="0"/>
              <a:t>单击此处编辑母版标题样式</a:t>
            </a:r>
            <a:endParaRPr lang="zh-CN" altLang="en-US" dirty="0"/>
          </a:p>
        </p:txBody>
      </p:sp>
      <p:sp>
        <p:nvSpPr>
          <p:cNvPr id="3" name="竖排文字占位符 2"/>
          <p:cNvSpPr>
            <a:spLocks noGrp="1"/>
          </p:cNvSpPr>
          <p:nvPr>
            <p:ph type="body" orient="vert" idx="1"/>
          </p:nvPr>
        </p:nvSpPr>
        <p:spPr>
          <a:xfrm>
            <a:off x="378199" y="462249"/>
            <a:ext cx="9693088" cy="5714714"/>
          </a:xfrm>
        </p:spPr>
        <p:txBody>
          <a:bodyPr vert="eaVert" rtlCol="0"/>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4" name="日期占位符 3"/>
          <p:cNvSpPr>
            <a:spLocks noGrp="1"/>
          </p:cNvSpPr>
          <p:nvPr>
            <p:ph type="dt" sz="half" idx="10"/>
          </p:nvPr>
        </p:nvSpPr>
        <p:spPr>
          <a:xfrm>
            <a:off x="378199" y="6356350"/>
            <a:ext cx="1971947" cy="365125"/>
          </a:xfrm>
        </p:spPr>
        <p:txBody>
          <a:bodyPr rtlCol="0"/>
          <a:lstStyle>
            <a:lvl1pPr>
              <a:defRPr>
                <a:latin typeface="微软雅黑" panose="020B0503020204020204" pitchFamily="34" charset="-122"/>
                <a:ea typeface="微软雅黑" panose="020B0503020204020204" pitchFamily="34" charset="-122"/>
              </a:defRPr>
            </a:lvl1pPr>
          </a:lstStyle>
          <a:p>
            <a:fld id="{EF7E6E37-45F6-4014-9EDD-BF0E9BC38DE1}" type="datetime1">
              <a:rPr lang="zh-CN" altLang="en-US" smtClean="0"/>
              <a:t>2019/10/31</a:t>
            </a:fld>
            <a:endParaRPr lang="zh-CN" altLang="en-US" dirty="0"/>
          </a:p>
        </p:txBody>
      </p:sp>
      <p:sp>
        <p:nvSpPr>
          <p:cNvPr id="5" name="页脚占位符 4"/>
          <p:cNvSpPr>
            <a:spLocks noGrp="1"/>
          </p:cNvSpPr>
          <p:nvPr>
            <p:ph type="ftr" sz="quarter" idx="11"/>
          </p:nvPr>
        </p:nvSpPr>
        <p:spPr>
          <a:xfrm>
            <a:off x="2382374" y="6356350"/>
            <a:ext cx="5687786" cy="365125"/>
          </a:xfrm>
        </p:spPr>
        <p:txBody>
          <a:bodyPr rtlCol="0"/>
          <a:lstStyle>
            <a:lvl1pPr>
              <a:defRPr>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12"/>
          </p:nvPr>
        </p:nvSpPr>
        <p:spPr>
          <a:xfrm>
            <a:off x="8102389" y="6356350"/>
            <a:ext cx="1968898" cy="365125"/>
          </a:xfrm>
        </p:spPr>
        <p:txBody>
          <a:bodyPr rtlCol="0"/>
          <a:lstStyle>
            <a:lvl1pPr>
              <a:defRPr>
                <a:latin typeface="微软雅黑" panose="020B0503020204020204" pitchFamily="34" charset="-122"/>
                <a:ea typeface="微软雅黑" panose="020B0503020204020204" pitchFamily="34" charset="-122"/>
              </a:defRPr>
            </a:lvl1pPr>
          </a:lstStyle>
          <a:p>
            <a:fld id="{BD266BE7-899D-4075-917F-DBDE33B6B692}" type="slidenum">
              <a:rPr lang="en-US" altLang="zh-CN" smtClean="0"/>
              <a:pPr/>
              <a:t>‹#›</a:t>
            </a:fld>
            <a:endParaRPr lang="zh-CN" altLang="en-US" dirty="0"/>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smtClean="0"/>
              <a:t>单击此处编辑母版标题样式</a:t>
            </a:r>
            <a:endParaRPr lang="zh-CN" altLang="en-US" dirty="0"/>
          </a:p>
        </p:txBody>
      </p:sp>
      <p:sp>
        <p:nvSpPr>
          <p:cNvPr id="3" name="内容占位符 2"/>
          <p:cNvSpPr>
            <a:spLocks noGrp="1"/>
          </p:cNvSpPr>
          <p:nvPr>
            <p:ph idx="1"/>
          </p:nvPr>
        </p:nvSpPr>
        <p:spPr/>
        <p:txBody>
          <a:bodyPr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4" name="日期占位符 3"/>
          <p:cNvSpPr>
            <a:spLocks noGrp="1"/>
          </p:cNvSpPr>
          <p:nvPr>
            <p:ph type="dt" sz="half" idx="10"/>
          </p:nvPr>
        </p:nvSpPr>
        <p:spPr/>
        <p:txBody>
          <a:bodyPr rtlCol="0"/>
          <a:lstStyle/>
          <a:p>
            <a:pPr rtl="0"/>
            <a:fld id="{61B4F184-A507-4AC3-A8F9-A78AA052469B}" type="datetime1">
              <a:rPr lang="zh-CN" altLang="en-US" smtClean="0"/>
              <a:t>2019/10/31</a:t>
            </a:fld>
            <a:endParaRPr lang="zh-CN" altLang="en-US" dirty="0"/>
          </a:p>
        </p:txBody>
      </p:sp>
      <p:sp>
        <p:nvSpPr>
          <p:cNvPr id="5" name="页脚占位符 4"/>
          <p:cNvSpPr>
            <a:spLocks noGrp="1"/>
          </p:cNvSpPr>
          <p:nvPr>
            <p:ph type="ftr" sz="quarter" idx="11"/>
          </p:nvPr>
        </p:nvSpPr>
        <p:spPr/>
        <p:txBody>
          <a:bodyPr rtlCol="0"/>
          <a:lstStyle/>
          <a:p>
            <a:pPr rtl="0"/>
            <a:endParaRPr lang="zh-CN" altLang="en-US" dirty="0"/>
          </a:p>
        </p:txBody>
      </p:sp>
      <p:sp>
        <p:nvSpPr>
          <p:cNvPr id="6" name="灯片编号占位符 5"/>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矩形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sp>
        <p:nvSpPr>
          <p:cNvPr id="9" name="矩形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bwMode="black">
          <a:xfrm>
            <a:off x="3838015" y="658346"/>
            <a:ext cx="6597464" cy="3664417"/>
          </a:xfrm>
        </p:spPr>
        <p:txBody>
          <a:bodyPr rtlCol="0" anchor="b">
            <a:normAutofit/>
          </a:bodyPr>
          <a:lstStyle>
            <a:lvl1pPr>
              <a:lnSpc>
                <a:spcPct val="90000"/>
              </a:lnSpc>
              <a:defRPr sz="5000" b="1">
                <a:solidFill>
                  <a:schemeClr val="tx1"/>
                </a:solidFill>
                <a:latin typeface="微软雅黑" panose="020B0503020204020204" pitchFamily="34" charset="-122"/>
                <a:ea typeface="微软雅黑" panose="020B0503020204020204" pitchFamily="34" charset="-122"/>
              </a:defRPr>
            </a:lvl1pPr>
          </a:lstStyle>
          <a:p>
            <a:pPr rtl="0"/>
            <a:r>
              <a:rPr lang="zh-CN" altLang="en-US" smtClean="0"/>
              <a:t>单击此处编辑母版标题样式</a:t>
            </a:r>
            <a:endParaRPr lang="zh-CN" altLang="en-US" dirty="0"/>
          </a:p>
        </p:txBody>
      </p:sp>
      <p:sp>
        <p:nvSpPr>
          <p:cNvPr id="3" name="文本占位符 2"/>
          <p:cNvSpPr>
            <a:spLocks noGrp="1"/>
          </p:cNvSpPr>
          <p:nvPr>
            <p:ph type="body" idx="1"/>
          </p:nvPr>
        </p:nvSpPr>
        <p:spPr>
          <a:xfrm>
            <a:off x="3838014" y="4589463"/>
            <a:ext cx="6597465" cy="1500187"/>
          </a:xfrm>
        </p:spPr>
        <p:txBody>
          <a:bodyPr rtlCol="0"/>
          <a:lstStyle>
            <a:lvl1pPr marL="0" indent="0">
              <a:spcBef>
                <a:spcPts val="0"/>
              </a:spcBef>
              <a:buNone/>
              <a:defRPr sz="2400">
                <a:solidFill>
                  <a:schemeClr val="tx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CN" altLang="en-US" smtClean="0"/>
              <a:t>单击此处编辑母版文本样式</a:t>
            </a:r>
          </a:p>
        </p:txBody>
      </p:sp>
      <p:sp>
        <p:nvSpPr>
          <p:cNvPr id="4" name="日期占位符 3"/>
          <p:cNvSpPr>
            <a:spLocks noGrp="1"/>
          </p:cNvSpPr>
          <p:nvPr>
            <p:ph type="dt" sz="half" idx="10"/>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fld id="{0EA4E8CA-EAFC-40EF-B9BD-3A6DFDEA5E2F}" type="datetime1">
              <a:rPr lang="zh-CN" altLang="en-US" smtClean="0"/>
              <a:t>2019/10/31</a:t>
            </a:fld>
            <a:endParaRPr lang="zh-CN" altLang="en-US" dirty="0"/>
          </a:p>
        </p:txBody>
      </p:sp>
      <p:sp>
        <p:nvSpPr>
          <p:cNvPr id="5" name="页脚占位符 4"/>
          <p:cNvSpPr>
            <a:spLocks noGrp="1"/>
          </p:cNvSpPr>
          <p:nvPr>
            <p:ph type="ftr" sz="quarter" idx="11"/>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12"/>
          </p:nvPr>
        </p:nvSpPr>
        <p:spPr/>
        <p:txBody>
          <a:bodyPr rtlCol="0"/>
          <a:lstStyle>
            <a:lvl1pPr>
              <a:defRPr>
                <a:solidFill>
                  <a:schemeClr val="bg2"/>
                </a:solidFill>
                <a:latin typeface="微软雅黑" panose="020B0503020204020204" pitchFamily="34" charset="-122"/>
                <a:ea typeface="微软雅黑" panose="020B0503020204020204" pitchFamily="34" charset="-122"/>
              </a:defRPr>
            </a:lvl1pPr>
          </a:lstStyle>
          <a:p>
            <a:fld id="{BD266BE7-899D-4075-917F-DBDE33B6B692}" type="slidenum">
              <a:rPr lang="en-US" altLang="zh-CN" smtClean="0"/>
              <a:pPr/>
              <a:t>‹#›</a:t>
            </a:fld>
            <a:endParaRPr lang="zh-CN" altLang="en-US" dirty="0"/>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smtClean="0"/>
              <a:t>单击此处编辑母版标题样式</a:t>
            </a:r>
            <a:endParaRPr lang="zh-CN" altLang="en-US" dirty="0"/>
          </a:p>
        </p:txBody>
      </p:sp>
      <p:sp>
        <p:nvSpPr>
          <p:cNvPr id="3" name="内容占位符 2"/>
          <p:cNvSpPr>
            <a:spLocks noGrp="1"/>
          </p:cNvSpPr>
          <p:nvPr>
            <p:ph sz="half" idx="1"/>
          </p:nvPr>
        </p:nvSpPr>
        <p:spPr>
          <a:xfrm>
            <a:off x="1280160" y="2194560"/>
            <a:ext cx="4489704" cy="3986784"/>
          </a:xfrm>
        </p:spPr>
        <p:txBody>
          <a:bodyPr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4" name="内容占位符 3"/>
          <p:cNvSpPr>
            <a:spLocks noGrp="1"/>
          </p:cNvSpPr>
          <p:nvPr>
            <p:ph sz="half" idx="2"/>
          </p:nvPr>
        </p:nvSpPr>
        <p:spPr>
          <a:xfrm>
            <a:off x="6415368" y="2194560"/>
            <a:ext cx="4493424" cy="3986784"/>
          </a:xfrm>
        </p:spPr>
        <p:txBody>
          <a:bodyPr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5" name="日期占位符 4"/>
          <p:cNvSpPr>
            <a:spLocks noGrp="1"/>
          </p:cNvSpPr>
          <p:nvPr>
            <p:ph type="dt" sz="half" idx="10"/>
          </p:nvPr>
        </p:nvSpPr>
        <p:spPr/>
        <p:txBody>
          <a:bodyPr rtlCol="0"/>
          <a:lstStyle/>
          <a:p>
            <a:pPr rtl="0"/>
            <a:fld id="{8A555E80-90AF-4275-A7FB-F3F4B5284380}" type="datetime1">
              <a:rPr lang="zh-CN" altLang="en-US" smtClean="0"/>
              <a:t>2019/10/31</a:t>
            </a:fld>
            <a:endParaRPr lang="zh-CN" altLang="en-US" dirty="0"/>
          </a:p>
        </p:txBody>
      </p:sp>
      <p:sp>
        <p:nvSpPr>
          <p:cNvPr id="6" name="页脚占位符 5"/>
          <p:cNvSpPr>
            <a:spLocks noGrp="1"/>
          </p:cNvSpPr>
          <p:nvPr>
            <p:ph type="ftr" sz="quarter" idx="11"/>
          </p:nvPr>
        </p:nvSpPr>
        <p:spPr/>
        <p:txBody>
          <a:bodyPr rtlCol="0"/>
          <a:lstStyle/>
          <a:p>
            <a:pPr rtl="0"/>
            <a:endParaRPr lang="zh-CN" altLang="en-US" dirty="0"/>
          </a:p>
        </p:txBody>
      </p:sp>
      <p:sp>
        <p:nvSpPr>
          <p:cNvPr id="7" name="灯片编号占位符 6"/>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smtClean="0"/>
              <a:t>单击此处编辑母版标题样式</a:t>
            </a:r>
            <a:endParaRPr lang="zh-CN" altLang="en-US" dirty="0"/>
          </a:p>
        </p:txBody>
      </p:sp>
      <p:sp>
        <p:nvSpPr>
          <p:cNvPr id="3" name="文本占位符 2"/>
          <p:cNvSpPr>
            <a:spLocks noGrp="1"/>
          </p:cNvSpPr>
          <p:nvPr>
            <p:ph type="body" idx="1"/>
          </p:nvPr>
        </p:nvSpPr>
        <p:spPr>
          <a:xfrm>
            <a:off x="1280160" y="1828456"/>
            <a:ext cx="4489704" cy="83069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smtClean="0"/>
              <a:t>单击此处编辑母版文本样式</a:t>
            </a:r>
          </a:p>
        </p:txBody>
      </p:sp>
      <p:sp>
        <p:nvSpPr>
          <p:cNvPr id="4" name="内容占位符 3"/>
          <p:cNvSpPr>
            <a:spLocks noGrp="1"/>
          </p:cNvSpPr>
          <p:nvPr>
            <p:ph sz="half" idx="2"/>
          </p:nvPr>
        </p:nvSpPr>
        <p:spPr>
          <a:xfrm>
            <a:off x="1280160" y="2743194"/>
            <a:ext cx="4489704" cy="3433769"/>
          </a:xfrm>
        </p:spPr>
        <p:txBody>
          <a:bodyPr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5" name="文本占位符 4"/>
          <p:cNvSpPr>
            <a:spLocks noGrp="1"/>
          </p:cNvSpPr>
          <p:nvPr>
            <p:ph type="body" sz="quarter" idx="3"/>
          </p:nvPr>
        </p:nvSpPr>
        <p:spPr>
          <a:xfrm>
            <a:off x="6419088" y="1828456"/>
            <a:ext cx="4489704" cy="83069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smtClean="0"/>
              <a:t>单击此处编辑母版文本样式</a:t>
            </a:r>
          </a:p>
        </p:txBody>
      </p:sp>
      <p:sp>
        <p:nvSpPr>
          <p:cNvPr id="6" name="内容占位符 5"/>
          <p:cNvSpPr>
            <a:spLocks noGrp="1"/>
          </p:cNvSpPr>
          <p:nvPr>
            <p:ph sz="quarter" idx="4"/>
          </p:nvPr>
        </p:nvSpPr>
        <p:spPr>
          <a:xfrm>
            <a:off x="6419088" y="2743194"/>
            <a:ext cx="4489704" cy="3433769"/>
          </a:xfrm>
        </p:spPr>
        <p:txBody>
          <a:bodyPr rtlCol="0"/>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7" name="日期占位符 6"/>
          <p:cNvSpPr>
            <a:spLocks noGrp="1"/>
          </p:cNvSpPr>
          <p:nvPr>
            <p:ph type="dt" sz="half" idx="10"/>
          </p:nvPr>
        </p:nvSpPr>
        <p:spPr/>
        <p:txBody>
          <a:bodyPr rtlCol="0"/>
          <a:lstStyle/>
          <a:p>
            <a:pPr rtl="0"/>
            <a:fld id="{528F70AE-4C78-47F3-B47D-0DA1A73D4054}" type="datetime1">
              <a:rPr lang="zh-CN" altLang="en-US" smtClean="0"/>
              <a:t>2019/10/31</a:t>
            </a:fld>
            <a:endParaRPr lang="zh-CN" altLang="en-US" dirty="0"/>
          </a:p>
        </p:txBody>
      </p:sp>
      <p:sp>
        <p:nvSpPr>
          <p:cNvPr id="8" name="页脚占位符 7"/>
          <p:cNvSpPr>
            <a:spLocks noGrp="1"/>
          </p:cNvSpPr>
          <p:nvPr>
            <p:ph type="ftr" sz="quarter" idx="11"/>
          </p:nvPr>
        </p:nvSpPr>
        <p:spPr/>
        <p:txBody>
          <a:bodyPr rtlCol="0"/>
          <a:lstStyle/>
          <a:p>
            <a:pPr rtl="0"/>
            <a:endParaRPr lang="zh-CN" altLang="en-US" dirty="0"/>
          </a:p>
        </p:txBody>
      </p:sp>
      <p:sp>
        <p:nvSpPr>
          <p:cNvPr id="9" name="灯片编号占位符 8"/>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smtClean="0"/>
              <a:t>单击此处编辑母版标题样式</a:t>
            </a:r>
            <a:endParaRPr lang="zh-CN" altLang="en-US" dirty="0"/>
          </a:p>
        </p:txBody>
      </p:sp>
      <p:sp>
        <p:nvSpPr>
          <p:cNvPr id="3" name="日期占位符 2"/>
          <p:cNvSpPr>
            <a:spLocks noGrp="1"/>
          </p:cNvSpPr>
          <p:nvPr>
            <p:ph type="dt" sz="half" idx="10"/>
          </p:nvPr>
        </p:nvSpPr>
        <p:spPr/>
        <p:txBody>
          <a:bodyPr rtlCol="0"/>
          <a:lstStyle/>
          <a:p>
            <a:pPr rtl="0"/>
            <a:fld id="{11EFE8AF-24A6-463B-8497-B991DEC8EF0C}" type="datetime1">
              <a:rPr lang="zh-CN" altLang="en-US" smtClean="0"/>
              <a:t>2019/10/31</a:t>
            </a:fld>
            <a:endParaRPr lang="zh-CN" altLang="en-US" dirty="0"/>
          </a:p>
        </p:txBody>
      </p:sp>
      <p:sp>
        <p:nvSpPr>
          <p:cNvPr id="4" name="页脚占位符 3"/>
          <p:cNvSpPr>
            <a:spLocks noGrp="1"/>
          </p:cNvSpPr>
          <p:nvPr>
            <p:ph type="ftr" sz="quarter" idx="11"/>
          </p:nvPr>
        </p:nvSpPr>
        <p:spPr/>
        <p:txBody>
          <a:bodyPr rtlCol="0"/>
          <a:lstStyle/>
          <a:p>
            <a:pPr rtl="0"/>
            <a:endParaRPr lang="zh-CN" altLang="en-US" dirty="0"/>
          </a:p>
        </p:txBody>
      </p:sp>
      <p:sp>
        <p:nvSpPr>
          <p:cNvPr id="5" name="灯片编号占位符 4"/>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9AAD9EBE-69B4-4AA9-8A67-8A335AB16779}" type="datetime1">
              <a:rPr lang="zh-CN" altLang="en-US" smtClean="0"/>
              <a:t>2019/10/31</a:t>
            </a:fld>
            <a:endParaRPr lang="zh-CN" altLang="en-US" dirty="0"/>
          </a:p>
        </p:txBody>
      </p:sp>
      <p:sp>
        <p:nvSpPr>
          <p:cNvPr id="3" name="页脚占位符 2"/>
          <p:cNvSpPr>
            <a:spLocks noGrp="1"/>
          </p:cNvSpPr>
          <p:nvPr>
            <p:ph type="ftr" sz="quarter" idx="11"/>
          </p:nvPr>
        </p:nvSpPr>
        <p:spPr/>
        <p:txBody>
          <a:bodyPr rtlCol="0"/>
          <a:lstStyle/>
          <a:p>
            <a:pPr rtl="0"/>
            <a:endParaRPr lang="zh-CN" altLang="en-US" dirty="0"/>
          </a:p>
        </p:txBody>
      </p:sp>
      <p:sp>
        <p:nvSpPr>
          <p:cNvPr id="4" name="幻灯片编号占位符 3"/>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带题注的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chor="ctr">
            <a:normAutofit/>
          </a:bodyPr>
          <a:lstStyle>
            <a:lvl1pPr>
              <a:defRPr sz="3000"/>
            </a:lvl1pPr>
          </a:lstStyle>
          <a:p>
            <a:pPr rtl="0"/>
            <a:r>
              <a:rPr lang="zh-CN" altLang="en-US" smtClean="0"/>
              <a:t>单击此处编辑母版标题样式</a:t>
            </a:r>
            <a:endParaRPr lang="zh-CN" altLang="en-US" dirty="0"/>
          </a:p>
        </p:txBody>
      </p:sp>
      <p:sp>
        <p:nvSpPr>
          <p:cNvPr id="4" name="文本占位符 2"/>
          <p:cNvSpPr>
            <a:spLocks noGrp="1"/>
          </p:cNvSpPr>
          <p:nvPr>
            <p:ph type="body" sz="half" idx="2"/>
          </p:nvPr>
        </p:nvSpPr>
        <p:spPr>
          <a:xfrm>
            <a:off x="1291818" y="2465294"/>
            <a:ext cx="3834874" cy="3711669"/>
          </a:xfrm>
        </p:spPr>
        <p:txBody>
          <a:bodyPr rtlCol="0">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smtClean="0"/>
              <a:t>单击此处编辑母版文本样式</a:t>
            </a:r>
          </a:p>
        </p:txBody>
      </p:sp>
      <p:sp>
        <p:nvSpPr>
          <p:cNvPr id="3" name="内容占位符 3"/>
          <p:cNvSpPr>
            <a:spLocks noGrp="1"/>
          </p:cNvSpPr>
          <p:nvPr>
            <p:ph idx="1"/>
          </p:nvPr>
        </p:nvSpPr>
        <p:spPr>
          <a:xfrm>
            <a:off x="5518897" y="2465294"/>
            <a:ext cx="5174504" cy="3711669"/>
          </a:xfrm>
        </p:spPr>
        <p:txBody>
          <a:bodyPr rtlCol="0">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zh-CN" altLang="en-US" smtClean="0"/>
              <a:t>单击此处编辑母版文本样式</a:t>
            </a:r>
          </a:p>
          <a:p>
            <a:pPr lvl="1" rtl="0"/>
            <a:r>
              <a:rPr lang="zh-CN" altLang="en-US" smtClean="0"/>
              <a:t>第二级</a:t>
            </a:r>
          </a:p>
          <a:p>
            <a:pPr lvl="2" rtl="0"/>
            <a:r>
              <a:rPr lang="zh-CN" altLang="en-US" smtClean="0"/>
              <a:t>第三级</a:t>
            </a:r>
          </a:p>
          <a:p>
            <a:pPr lvl="3" rtl="0"/>
            <a:r>
              <a:rPr lang="zh-CN" altLang="en-US" smtClean="0"/>
              <a:t>第四级</a:t>
            </a:r>
          </a:p>
          <a:p>
            <a:pPr lvl="4" rtl="0"/>
            <a:r>
              <a:rPr lang="zh-CN" altLang="en-US" smtClean="0"/>
              <a:t>第五级</a:t>
            </a:r>
            <a:endParaRPr lang="zh-CN" altLang="en-US" dirty="0"/>
          </a:p>
        </p:txBody>
      </p:sp>
      <p:sp>
        <p:nvSpPr>
          <p:cNvPr id="5" name="日期占位符 4"/>
          <p:cNvSpPr>
            <a:spLocks noGrp="1"/>
          </p:cNvSpPr>
          <p:nvPr>
            <p:ph type="dt" sz="half" idx="10"/>
          </p:nvPr>
        </p:nvSpPr>
        <p:spPr/>
        <p:txBody>
          <a:bodyPr rtlCol="0"/>
          <a:lstStyle/>
          <a:p>
            <a:pPr rtl="0"/>
            <a:fld id="{A095FA57-E9A9-4258-88FF-F06E0530FF04}" type="datetime1">
              <a:rPr lang="zh-CN" altLang="en-US" smtClean="0"/>
              <a:t>2019/10/31</a:t>
            </a:fld>
            <a:endParaRPr lang="zh-CN" altLang="en-US" dirty="0"/>
          </a:p>
        </p:txBody>
      </p:sp>
      <p:sp>
        <p:nvSpPr>
          <p:cNvPr id="6" name="页脚占位符 5"/>
          <p:cNvSpPr>
            <a:spLocks noGrp="1"/>
          </p:cNvSpPr>
          <p:nvPr>
            <p:ph type="ftr" sz="quarter" idx="11"/>
          </p:nvPr>
        </p:nvSpPr>
        <p:spPr/>
        <p:txBody>
          <a:bodyPr rtlCol="0"/>
          <a:lstStyle/>
          <a:p>
            <a:pPr rtl="0"/>
            <a:endParaRPr lang="zh-CN" altLang="en-US" dirty="0"/>
          </a:p>
        </p:txBody>
      </p:sp>
      <p:sp>
        <p:nvSpPr>
          <p:cNvPr id="7" name="灯片编号占位符 6"/>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chor="ctr">
            <a:normAutofit/>
          </a:bodyPr>
          <a:lstStyle>
            <a:lvl1pPr>
              <a:defRPr sz="3000"/>
            </a:lvl1pPr>
          </a:lstStyle>
          <a:p>
            <a:pPr rtl="0"/>
            <a:r>
              <a:rPr lang="zh-CN" altLang="en-US" smtClean="0"/>
              <a:t>单击此处编辑母版标题样式</a:t>
            </a:r>
            <a:endParaRPr lang="zh-CN" altLang="en-US" dirty="0"/>
          </a:p>
        </p:txBody>
      </p:sp>
      <p:sp>
        <p:nvSpPr>
          <p:cNvPr id="4" name="文本占位符 3"/>
          <p:cNvSpPr>
            <a:spLocks noGrp="1"/>
          </p:cNvSpPr>
          <p:nvPr>
            <p:ph type="body" sz="half" idx="2"/>
          </p:nvPr>
        </p:nvSpPr>
        <p:spPr>
          <a:xfrm>
            <a:off x="1291819" y="2465293"/>
            <a:ext cx="3834874" cy="3711669"/>
          </a:xfrm>
        </p:spPr>
        <p:txBody>
          <a:bodyPr rtlCol="0">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smtClean="0"/>
              <a:t>单击此处编辑母版文本样式</a:t>
            </a:r>
          </a:p>
        </p:txBody>
      </p:sp>
      <p:sp>
        <p:nvSpPr>
          <p:cNvPr id="3" name="图片占位符 2" descr="为添加图像预留的空占位符。单击占位符，选择要添加的图像。"/>
          <p:cNvSpPr>
            <a:spLocks noGrp="1"/>
          </p:cNvSpPr>
          <p:nvPr>
            <p:ph type="pic" idx="1"/>
          </p:nvPr>
        </p:nvSpPr>
        <p:spPr>
          <a:xfrm>
            <a:off x="5518896" y="1828456"/>
            <a:ext cx="5389895" cy="5029544"/>
          </a:xfrm>
        </p:spPr>
        <p:txBody>
          <a:bodyPr tIns="13716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smtClean="0"/>
              <a:t>单击图标添加图片</a:t>
            </a:r>
            <a:endParaRPr lang="zh-CN" altLang="en-US" dirty="0"/>
          </a:p>
        </p:txBody>
      </p:sp>
      <p:sp>
        <p:nvSpPr>
          <p:cNvPr id="5" name="日期占位符 4"/>
          <p:cNvSpPr>
            <a:spLocks noGrp="1"/>
          </p:cNvSpPr>
          <p:nvPr>
            <p:ph type="dt" sz="half" idx="10"/>
          </p:nvPr>
        </p:nvSpPr>
        <p:spPr/>
        <p:txBody>
          <a:bodyPr rtlCol="0"/>
          <a:lstStyle/>
          <a:p>
            <a:pPr rtl="0"/>
            <a:fld id="{96961D77-5916-4279-8B6E-2329337D21F1}" type="datetime1">
              <a:rPr lang="zh-CN" altLang="en-US" smtClean="0"/>
              <a:t>2019/10/31</a:t>
            </a:fld>
            <a:endParaRPr lang="zh-CN" altLang="en-US" dirty="0"/>
          </a:p>
        </p:txBody>
      </p:sp>
      <p:sp>
        <p:nvSpPr>
          <p:cNvPr id="6" name="页脚占位符 5"/>
          <p:cNvSpPr>
            <a:spLocks noGrp="1"/>
          </p:cNvSpPr>
          <p:nvPr>
            <p:ph type="ftr" sz="quarter" idx="11"/>
          </p:nvPr>
        </p:nvSpPr>
        <p:spPr/>
        <p:txBody>
          <a:bodyPr rtlCol="0"/>
          <a:lstStyle/>
          <a:p>
            <a:pPr rtl="0"/>
            <a:endParaRPr lang="zh-CN" altLang="en-US" dirty="0"/>
          </a:p>
        </p:txBody>
      </p:sp>
      <p:sp>
        <p:nvSpPr>
          <p:cNvPr id="7" name="灯片编号占位符 6"/>
          <p:cNvSpPr>
            <a:spLocks noGrp="1"/>
          </p:cNvSpPr>
          <p:nvPr>
            <p:ph type="sldNum" sz="quarter" idx="12"/>
          </p:nvPr>
        </p:nvSpPr>
        <p:spPr/>
        <p:txBody>
          <a:bodyPr rtlCol="0"/>
          <a:lstStyle/>
          <a:p>
            <a:pPr rtl="0"/>
            <a:fld id="{BD266BE7-899D-4075-917F-DBDE33B6B692}" type="slidenum">
              <a:rPr lang="en-US" altLang="zh-CN" smtClean="0"/>
              <a:t>‹#›</a:t>
            </a:fld>
            <a:endParaRPr lang="zh-CN" altLang="en-US" dirty="0"/>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微软雅黑" panose="020B0503020204020204" pitchFamily="34" charset="-122"/>
              <a:ea typeface="微软雅黑" panose="020B0503020204020204" pitchFamily="34" charset="-122"/>
            </a:endParaRPr>
          </a:p>
        </p:txBody>
      </p:sp>
      <p:pic>
        <p:nvPicPr>
          <p:cNvPr id="8" name="图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标题占位符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pPr rtl="0"/>
            <a:r>
              <a:rPr lang="zh-CN" altLang="en-US" dirty="0"/>
              <a:t>单击此处编辑母版标题样式</a:t>
            </a:r>
          </a:p>
        </p:txBody>
      </p:sp>
      <p:sp>
        <p:nvSpPr>
          <p:cNvPr id="3" name="文本占位符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rtl="0"/>
            <a:r>
              <a:rPr lang="zh-CN" altLang="en-US" dirty="0"/>
              <a:t>单击此处编辑母版文本样式</a:t>
            </a:r>
          </a:p>
          <a:p>
            <a:pPr lvl="1" rtl="0"/>
            <a:r>
              <a:rPr lang="zh-CN" altLang="en-US" dirty="0"/>
              <a:t>第二级</a:t>
            </a:r>
          </a:p>
          <a:p>
            <a:pPr lvl="2" rtl="0"/>
            <a:r>
              <a:rPr lang="zh-CN" altLang="en-US" dirty="0"/>
              <a:t>第三级</a:t>
            </a:r>
          </a:p>
          <a:p>
            <a:pPr lvl="3" rtl="0"/>
            <a:r>
              <a:rPr lang="zh-CN" altLang="en-US" dirty="0"/>
              <a:t>第四级</a:t>
            </a:r>
          </a:p>
          <a:p>
            <a:pPr lvl="4" rtl="0"/>
            <a:r>
              <a:rPr lang="zh-CN" altLang="en-US" dirty="0"/>
              <a:t>第五级</a:t>
            </a:r>
          </a:p>
          <a:p>
            <a:pPr lvl="5" rtl="0"/>
            <a:r>
              <a:rPr lang="zh-CN" altLang="en-US" dirty="0"/>
              <a:t>第六级</a:t>
            </a:r>
          </a:p>
          <a:p>
            <a:pPr lvl="6" rtl="0"/>
            <a:r>
              <a:rPr lang="zh-CN" altLang="en-US" dirty="0"/>
              <a:t>第七级</a:t>
            </a:r>
          </a:p>
          <a:p>
            <a:pPr lvl="7" rtl="0"/>
            <a:r>
              <a:rPr lang="zh-CN" altLang="en-US" dirty="0"/>
              <a:t>第八级</a:t>
            </a:r>
          </a:p>
          <a:p>
            <a:pPr lvl="8" rtl="0"/>
            <a:r>
              <a:rPr lang="zh-CN" altLang="en-US" dirty="0"/>
              <a:t>第九级</a:t>
            </a:r>
          </a:p>
        </p:txBody>
      </p:sp>
      <p:sp>
        <p:nvSpPr>
          <p:cNvPr id="4" name="日期占位符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latin typeface="微软雅黑" panose="020B0503020204020204" pitchFamily="34" charset="-122"/>
                <a:ea typeface="微软雅黑" panose="020B0503020204020204" pitchFamily="34" charset="-122"/>
              </a:defRPr>
            </a:lvl1pPr>
          </a:lstStyle>
          <a:p>
            <a:fld id="{FC3F18A0-DD8A-49B3-9772-75E05699AB04}" type="datetime1">
              <a:rPr lang="zh-CN" altLang="en-US" smtClean="0"/>
              <a:t>2019/10/31</a:t>
            </a:fld>
            <a:endParaRPr lang="zh-CN" altLang="en-US" dirty="0"/>
          </a:p>
        </p:txBody>
      </p:sp>
      <p:sp>
        <p:nvSpPr>
          <p:cNvPr id="5" name="页脚占位符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latin typeface="微软雅黑" panose="020B0503020204020204" pitchFamily="34" charset="-122"/>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latin typeface="微软雅黑" panose="020B0503020204020204" pitchFamily="34" charset="-122"/>
                <a:ea typeface="微软雅黑" panose="020B0503020204020204" pitchFamily="34" charset="-122"/>
              </a:defRPr>
            </a:lvl1pPr>
          </a:lstStyle>
          <a:p>
            <a:fld id="{BD266BE7-899D-4075-917F-DBDE33B6B692}" type="slidenum">
              <a:rPr lang="en-US" altLang="zh-CN" smtClean="0"/>
              <a:pPr/>
              <a:t>‹#›</a:t>
            </a:fld>
            <a:endParaRPr lang="zh-CN" altLang="en-US" dirty="0"/>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5000"/>
        </a:lnSpc>
        <a:spcBef>
          <a:spcPct val="0"/>
        </a:spcBef>
        <a:buNone/>
        <a:defRPr sz="3000" kern="1200">
          <a:solidFill>
            <a:schemeClr val="bg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微软雅黑" panose="020B0503020204020204" pitchFamily="34" charset="-122"/>
          <a:ea typeface="微软雅黑" panose="020B0503020204020204" pitchFamily="34" charset="-122"/>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092821" y="1985031"/>
            <a:ext cx="8500062" cy="2387600"/>
          </a:xfrm>
        </p:spPr>
        <p:txBody>
          <a:bodyPr rtlCol="0">
            <a:normAutofit fontScale="90000"/>
          </a:bodyPr>
          <a:lstStyle/>
          <a:p>
            <a:r>
              <a:rPr lang="en-US" altLang="zh-CN" dirty="0"/>
              <a:t>The application of Internet of Things in smart </a:t>
            </a:r>
            <a:r>
              <a:rPr lang="en-US" altLang="zh-CN" dirty="0" smtClean="0"/>
              <a:t>home</a:t>
            </a:r>
            <a:br>
              <a:rPr lang="en-US" altLang="zh-CN" dirty="0" smtClean="0"/>
            </a:br>
            <a:endParaRPr lang="zh-CN" altLang="en-US" dirty="0"/>
          </a:p>
        </p:txBody>
      </p:sp>
      <p:sp>
        <p:nvSpPr>
          <p:cNvPr id="3" name="副标题 2"/>
          <p:cNvSpPr>
            <a:spLocks noGrp="1"/>
          </p:cNvSpPr>
          <p:nvPr>
            <p:ph type="subTitle" idx="1"/>
          </p:nvPr>
        </p:nvSpPr>
        <p:spPr/>
        <p:txBody>
          <a:bodyPr rtlCol="0"/>
          <a:lstStyle/>
          <a:p>
            <a:r>
              <a:rPr lang="en-US" altLang="zh-CN" dirty="0"/>
              <a:t>——Pet intelligent management platform</a:t>
            </a:r>
            <a:endParaRPr lang="zh-CN" altLang="en-US" dirty="0"/>
          </a:p>
        </p:txBody>
      </p:sp>
      <p:sp>
        <p:nvSpPr>
          <p:cNvPr id="4" name="页脚占位符 3"/>
          <p:cNvSpPr>
            <a:spLocks noGrp="1"/>
          </p:cNvSpPr>
          <p:nvPr>
            <p:ph type="ftr" sz="quarter" idx="11"/>
          </p:nvPr>
        </p:nvSpPr>
        <p:spPr/>
        <p:txBody>
          <a:bodyPr/>
          <a:lstStyle/>
          <a:p>
            <a:endParaRPr lang="zh-CN" altLang="en-US" dirty="0"/>
          </a:p>
        </p:txBody>
      </p:sp>
      <p:sp>
        <p:nvSpPr>
          <p:cNvPr id="5" name="文本框 4"/>
          <p:cNvSpPr txBox="1"/>
          <p:nvPr/>
        </p:nvSpPr>
        <p:spPr>
          <a:xfrm>
            <a:off x="8939893" y="5047616"/>
            <a:ext cx="2514600" cy="461665"/>
          </a:xfrm>
          <a:prstGeom prst="rect">
            <a:avLst/>
          </a:prstGeom>
          <a:noFill/>
        </p:spPr>
        <p:txBody>
          <a:bodyPr wrap="square" rtlCol="0">
            <a:spAutoFit/>
          </a:bodyPr>
          <a:lstStyle/>
          <a:p>
            <a:r>
              <a:rPr lang="en-US" altLang="zh-CN" sz="2400" dirty="0" smtClean="0"/>
              <a:t>Bo Tong</a:t>
            </a:r>
            <a:endParaRPr lang="zh-CN" altLang="en-US" sz="2400"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pPr rtl="0"/>
            <a:endParaRPr lang="zh-CN" altLang="en-US" dirty="0"/>
          </a:p>
        </p:txBody>
      </p:sp>
      <p:sp>
        <p:nvSpPr>
          <p:cNvPr id="5" name="文本框 4"/>
          <p:cNvSpPr txBox="1"/>
          <p:nvPr/>
        </p:nvSpPr>
        <p:spPr>
          <a:xfrm>
            <a:off x="295835" y="726141"/>
            <a:ext cx="8740589" cy="1200329"/>
          </a:xfrm>
          <a:prstGeom prst="rect">
            <a:avLst/>
          </a:prstGeom>
          <a:noFill/>
        </p:spPr>
        <p:txBody>
          <a:bodyPr wrap="square" rtlCol="0">
            <a:spAutoFit/>
          </a:bodyPr>
          <a:lstStyle/>
          <a:p>
            <a:r>
              <a:rPr lang="en-US" altLang="zh-CN" sz="3600" dirty="0">
                <a:solidFill>
                  <a:schemeClr val="accent1">
                    <a:lumMod val="60000"/>
                    <a:lumOff val="40000"/>
                  </a:schemeClr>
                </a:solidFill>
              </a:rPr>
              <a:t>——Pet intelligent management platform</a:t>
            </a:r>
            <a:endParaRPr lang="zh-CN" altLang="en-US" sz="3600" dirty="0">
              <a:solidFill>
                <a:schemeClr val="accent1">
                  <a:lumMod val="60000"/>
                  <a:lumOff val="40000"/>
                </a:schemeClr>
              </a:solidFill>
            </a:endParaRPr>
          </a:p>
          <a:p>
            <a:endParaRPr lang="zh-CN" altLang="en-US" sz="3600" dirty="0"/>
          </a:p>
        </p:txBody>
      </p:sp>
      <p:sp>
        <p:nvSpPr>
          <p:cNvPr id="7" name="文本框 6"/>
          <p:cNvSpPr txBox="1"/>
          <p:nvPr/>
        </p:nvSpPr>
        <p:spPr>
          <a:xfrm>
            <a:off x="438150" y="1926470"/>
            <a:ext cx="4514850" cy="584775"/>
          </a:xfrm>
          <a:prstGeom prst="rect">
            <a:avLst/>
          </a:prstGeom>
          <a:noFill/>
        </p:spPr>
        <p:txBody>
          <a:bodyPr wrap="square" rtlCol="0">
            <a:spAutoFit/>
          </a:bodyPr>
          <a:lstStyle/>
          <a:p>
            <a:r>
              <a:rPr lang="en-US" altLang="zh-CN" sz="3200" dirty="0" smtClean="0"/>
              <a:t>Dilemma</a:t>
            </a:r>
            <a:r>
              <a:rPr lang="zh-CN" altLang="en-US" sz="3200" dirty="0" smtClean="0"/>
              <a:t>：</a:t>
            </a:r>
            <a:endParaRPr lang="zh-CN" altLang="en-US" sz="3200" dirty="0"/>
          </a:p>
        </p:txBody>
      </p:sp>
      <p:pic>
        <p:nvPicPr>
          <p:cNvPr id="8" name="内容占位符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3812" y="3134110"/>
            <a:ext cx="2466975" cy="1857375"/>
          </a:xfrm>
        </p:spPr>
      </p:pic>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4788" y="3134110"/>
            <a:ext cx="2791137" cy="1857375"/>
          </a:xfrm>
          <a:prstGeom prst="rect">
            <a:avLst/>
          </a:prstGeom>
        </p:spPr>
      </p:pic>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37548" y="3134110"/>
            <a:ext cx="2619375" cy="1743075"/>
          </a:xfrm>
          <a:prstGeom prst="rect">
            <a:avLst/>
          </a:prstGeom>
        </p:spPr>
      </p:pic>
      <p:sp>
        <p:nvSpPr>
          <p:cNvPr id="11" name="文本框 10"/>
          <p:cNvSpPr txBox="1"/>
          <p:nvPr/>
        </p:nvSpPr>
        <p:spPr>
          <a:xfrm>
            <a:off x="1688756" y="2707113"/>
            <a:ext cx="1342768" cy="369332"/>
          </a:xfrm>
          <a:prstGeom prst="rect">
            <a:avLst/>
          </a:prstGeom>
          <a:noFill/>
        </p:spPr>
        <p:txBody>
          <a:bodyPr wrap="square" rtlCol="0">
            <a:spAutoFit/>
          </a:bodyPr>
          <a:lstStyle/>
          <a:p>
            <a:r>
              <a:rPr lang="en-US" altLang="zh-CN" dirty="0" smtClean="0"/>
              <a:t>work</a:t>
            </a:r>
            <a:endParaRPr lang="zh-CN" altLang="en-US" dirty="0"/>
          </a:p>
        </p:txBody>
      </p:sp>
      <p:sp>
        <p:nvSpPr>
          <p:cNvPr id="12" name="文本框 11"/>
          <p:cNvSpPr txBox="1"/>
          <p:nvPr/>
        </p:nvSpPr>
        <p:spPr>
          <a:xfrm>
            <a:off x="5717059" y="2707113"/>
            <a:ext cx="906163" cy="369332"/>
          </a:xfrm>
          <a:prstGeom prst="rect">
            <a:avLst/>
          </a:prstGeom>
          <a:noFill/>
        </p:spPr>
        <p:txBody>
          <a:bodyPr wrap="square" rtlCol="0">
            <a:spAutoFit/>
          </a:bodyPr>
          <a:lstStyle/>
          <a:p>
            <a:r>
              <a:rPr lang="en-US" altLang="zh-CN" dirty="0" smtClean="0"/>
              <a:t>study</a:t>
            </a:r>
            <a:endParaRPr lang="zh-CN" altLang="en-US" dirty="0"/>
          </a:p>
        </p:txBody>
      </p:sp>
      <p:sp>
        <p:nvSpPr>
          <p:cNvPr id="13" name="文本框 12"/>
          <p:cNvSpPr txBox="1"/>
          <p:nvPr/>
        </p:nvSpPr>
        <p:spPr>
          <a:xfrm>
            <a:off x="9539416" y="2707113"/>
            <a:ext cx="939114" cy="369332"/>
          </a:xfrm>
          <a:prstGeom prst="rect">
            <a:avLst/>
          </a:prstGeom>
          <a:noFill/>
        </p:spPr>
        <p:txBody>
          <a:bodyPr wrap="square" rtlCol="0">
            <a:spAutoFit/>
          </a:bodyPr>
          <a:lstStyle/>
          <a:p>
            <a:r>
              <a:rPr lang="en-US" altLang="zh-CN" dirty="0" smtClean="0"/>
              <a:t>travel</a:t>
            </a:r>
            <a:endParaRPr lang="zh-CN" altLang="en-US" dirty="0"/>
          </a:p>
        </p:txBody>
      </p:sp>
      <p:sp>
        <p:nvSpPr>
          <p:cNvPr id="14" name="文本框 13"/>
          <p:cNvSpPr txBox="1"/>
          <p:nvPr/>
        </p:nvSpPr>
        <p:spPr>
          <a:xfrm>
            <a:off x="2772376" y="5717060"/>
            <a:ext cx="7133967" cy="369332"/>
          </a:xfrm>
          <a:prstGeom prst="rect">
            <a:avLst/>
          </a:prstGeom>
          <a:noFill/>
        </p:spPr>
        <p:txBody>
          <a:bodyPr wrap="square" rtlCol="0">
            <a:spAutoFit/>
          </a:bodyPr>
          <a:lstStyle/>
          <a:p>
            <a:r>
              <a:rPr lang="en-US" altLang="zh-CN" dirty="0"/>
              <a:t>In short, you can't stay with your pet at home all the </a:t>
            </a:r>
            <a:r>
              <a:rPr lang="en-US" altLang="zh-CN" dirty="0" smtClean="0"/>
              <a:t>time </a:t>
            </a:r>
            <a:r>
              <a:rPr lang="zh-CN" altLang="en-US" dirty="0" smtClean="0"/>
              <a:t>！</a:t>
            </a:r>
            <a:endParaRPr lang="zh-CN" altLang="en-US" dirty="0"/>
          </a:p>
        </p:txBody>
      </p:sp>
    </p:spTree>
    <p:extLst>
      <p:ext uri="{BB962C8B-B14F-4D97-AF65-F5344CB8AC3E}">
        <p14:creationId xmlns:p14="http://schemas.microsoft.com/office/powerpoint/2010/main" val="2891576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pPr rtl="0"/>
            <a:endParaRPr lang="zh-CN" altLang="en-US" dirty="0"/>
          </a:p>
        </p:txBody>
      </p:sp>
      <p:sp>
        <p:nvSpPr>
          <p:cNvPr id="5" name="文本框 4"/>
          <p:cNvSpPr txBox="1"/>
          <p:nvPr/>
        </p:nvSpPr>
        <p:spPr>
          <a:xfrm>
            <a:off x="295835" y="726141"/>
            <a:ext cx="8740589" cy="1200329"/>
          </a:xfrm>
          <a:prstGeom prst="rect">
            <a:avLst/>
          </a:prstGeom>
          <a:noFill/>
        </p:spPr>
        <p:txBody>
          <a:bodyPr wrap="square" rtlCol="0">
            <a:spAutoFit/>
          </a:bodyPr>
          <a:lstStyle/>
          <a:p>
            <a:r>
              <a:rPr lang="en-US" altLang="zh-CN" sz="3600" dirty="0">
                <a:solidFill>
                  <a:schemeClr val="accent1">
                    <a:lumMod val="60000"/>
                    <a:lumOff val="40000"/>
                  </a:schemeClr>
                </a:solidFill>
              </a:rPr>
              <a:t>——Pet intelligent management platform</a:t>
            </a:r>
            <a:endParaRPr lang="zh-CN" altLang="en-US" sz="3600" dirty="0">
              <a:solidFill>
                <a:schemeClr val="accent1">
                  <a:lumMod val="60000"/>
                  <a:lumOff val="40000"/>
                </a:schemeClr>
              </a:solidFill>
            </a:endParaRPr>
          </a:p>
          <a:p>
            <a:endParaRPr lang="zh-CN" altLang="en-US" sz="3600" dirty="0"/>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3394" y="2998410"/>
            <a:ext cx="1789432" cy="2286000"/>
          </a:xfrm>
          <a:prstGeom prst="rect">
            <a:avLst/>
          </a:prstGeom>
        </p:spPr>
      </p:pic>
      <p:pic>
        <p:nvPicPr>
          <p:cNvPr id="3" name="图片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09070" y="3218770"/>
            <a:ext cx="4188919" cy="1905958"/>
          </a:xfrm>
          <a:prstGeom prst="rect">
            <a:avLst/>
          </a:prstGeom>
        </p:spPr>
      </p:pic>
      <p:sp>
        <p:nvSpPr>
          <p:cNvPr id="7" name="十字形 6"/>
          <p:cNvSpPr/>
          <p:nvPr/>
        </p:nvSpPr>
        <p:spPr>
          <a:xfrm>
            <a:off x="4345318" y="3579379"/>
            <a:ext cx="1331259" cy="1184740"/>
          </a:xfrm>
          <a:prstGeom prst="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7112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pPr rtl="0"/>
            <a:endParaRPr lang="zh-CN" altLang="en-US" dirty="0"/>
          </a:p>
        </p:txBody>
      </p:sp>
      <p:sp>
        <p:nvSpPr>
          <p:cNvPr id="5" name="文本框 4"/>
          <p:cNvSpPr txBox="1"/>
          <p:nvPr/>
        </p:nvSpPr>
        <p:spPr>
          <a:xfrm>
            <a:off x="295835" y="726141"/>
            <a:ext cx="8740589" cy="1200329"/>
          </a:xfrm>
          <a:prstGeom prst="rect">
            <a:avLst/>
          </a:prstGeom>
          <a:noFill/>
        </p:spPr>
        <p:txBody>
          <a:bodyPr wrap="square" rtlCol="0">
            <a:spAutoFit/>
          </a:bodyPr>
          <a:lstStyle/>
          <a:p>
            <a:r>
              <a:rPr lang="en-US" altLang="zh-CN" sz="3600" dirty="0">
                <a:solidFill>
                  <a:schemeClr val="accent1">
                    <a:lumMod val="60000"/>
                    <a:lumOff val="40000"/>
                  </a:schemeClr>
                </a:solidFill>
              </a:rPr>
              <a:t>——Pet intelligent management platform</a:t>
            </a:r>
            <a:endParaRPr lang="zh-CN" altLang="en-US" sz="3600" dirty="0">
              <a:solidFill>
                <a:schemeClr val="accent1">
                  <a:lumMod val="60000"/>
                  <a:lumOff val="40000"/>
                </a:schemeClr>
              </a:solidFill>
            </a:endParaRPr>
          </a:p>
          <a:p>
            <a:endParaRPr lang="zh-CN" altLang="en-US" sz="3600" dirty="0"/>
          </a:p>
        </p:txBody>
      </p:sp>
      <p:sp>
        <p:nvSpPr>
          <p:cNvPr id="6" name="文本框 5"/>
          <p:cNvSpPr txBox="1"/>
          <p:nvPr/>
        </p:nvSpPr>
        <p:spPr>
          <a:xfrm>
            <a:off x="295835" y="1926470"/>
            <a:ext cx="6305550" cy="769441"/>
          </a:xfrm>
          <a:prstGeom prst="rect">
            <a:avLst/>
          </a:prstGeom>
          <a:noFill/>
        </p:spPr>
        <p:txBody>
          <a:bodyPr wrap="square" rtlCol="0">
            <a:spAutoFit/>
          </a:bodyPr>
          <a:lstStyle/>
          <a:p>
            <a:r>
              <a:rPr lang="en-US" altLang="zh-CN" sz="4400" dirty="0" smtClean="0"/>
              <a:t>There are five parts:</a:t>
            </a:r>
            <a:endParaRPr lang="zh-CN" altLang="en-US" sz="4400" dirty="0"/>
          </a:p>
        </p:txBody>
      </p:sp>
      <p:sp>
        <p:nvSpPr>
          <p:cNvPr id="8" name="文本框 7"/>
          <p:cNvSpPr txBox="1"/>
          <p:nvPr/>
        </p:nvSpPr>
        <p:spPr>
          <a:xfrm>
            <a:off x="1390650" y="2857500"/>
            <a:ext cx="9029700" cy="3447098"/>
          </a:xfrm>
          <a:prstGeom prst="rect">
            <a:avLst/>
          </a:prstGeom>
          <a:noFill/>
        </p:spPr>
        <p:txBody>
          <a:bodyPr wrap="square" rtlCol="0">
            <a:spAutoFit/>
          </a:bodyPr>
          <a:lstStyle/>
          <a:p>
            <a:r>
              <a:rPr lang="en-US" altLang="zh-CN" sz="4000" dirty="0" smtClean="0"/>
              <a:t>1.get </a:t>
            </a:r>
            <a:r>
              <a:rPr lang="en-US" altLang="zh-CN" sz="4000" dirty="0"/>
              <a:t>some basic real-time data of the pet</a:t>
            </a:r>
            <a:endParaRPr lang="en-US" altLang="zh-CN" sz="4000" dirty="0" smtClean="0"/>
          </a:p>
          <a:p>
            <a:r>
              <a:rPr lang="en-US" altLang="zh-CN" sz="4000" dirty="0" smtClean="0"/>
              <a:t>2. Video </a:t>
            </a:r>
            <a:r>
              <a:rPr lang="en-US" altLang="zh-CN" sz="4000" dirty="0"/>
              <a:t>Surveillance</a:t>
            </a:r>
            <a:endParaRPr lang="en-US" altLang="zh-CN" sz="4000" dirty="0" smtClean="0"/>
          </a:p>
          <a:p>
            <a:r>
              <a:rPr lang="en-US" altLang="zh-CN" sz="4000" dirty="0" smtClean="0"/>
              <a:t>3. </a:t>
            </a:r>
            <a:r>
              <a:rPr lang="en-US" altLang="zh-CN" sz="4000" dirty="0"/>
              <a:t>feed the food remotely</a:t>
            </a:r>
            <a:endParaRPr lang="en-US" altLang="zh-CN" sz="4000" dirty="0" smtClean="0"/>
          </a:p>
          <a:p>
            <a:r>
              <a:rPr lang="en-US" altLang="zh-CN" sz="4000" dirty="0" smtClean="0"/>
              <a:t>4.</a:t>
            </a:r>
            <a:r>
              <a:rPr lang="en-US" altLang="zh-CN" sz="4000" dirty="0"/>
              <a:t> the location</a:t>
            </a:r>
            <a:endParaRPr lang="en-US" altLang="zh-CN" sz="4000" dirty="0" smtClean="0"/>
          </a:p>
          <a:p>
            <a:r>
              <a:rPr lang="en-US" altLang="zh-CN" sz="4000" dirty="0" smtClean="0"/>
              <a:t>5.Echart graph</a:t>
            </a:r>
          </a:p>
          <a:p>
            <a:endParaRPr lang="zh-CN" altLang="en-US" dirty="0"/>
          </a:p>
        </p:txBody>
      </p:sp>
    </p:spTree>
    <p:extLst>
      <p:ext uri="{BB962C8B-B14F-4D97-AF65-F5344CB8AC3E}">
        <p14:creationId xmlns:p14="http://schemas.microsoft.com/office/powerpoint/2010/main" val="1894795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p>
            <a:pPr rtl="0"/>
            <a:endParaRPr lang="zh-CN" altLang="en-US" dirty="0"/>
          </a:p>
        </p:txBody>
      </p:sp>
      <p:sp>
        <p:nvSpPr>
          <p:cNvPr id="5" name="文本框 4"/>
          <p:cNvSpPr txBox="1"/>
          <p:nvPr/>
        </p:nvSpPr>
        <p:spPr>
          <a:xfrm>
            <a:off x="295835" y="726141"/>
            <a:ext cx="8740589" cy="1200329"/>
          </a:xfrm>
          <a:prstGeom prst="rect">
            <a:avLst/>
          </a:prstGeom>
          <a:noFill/>
        </p:spPr>
        <p:txBody>
          <a:bodyPr wrap="square" rtlCol="0">
            <a:spAutoFit/>
          </a:bodyPr>
          <a:lstStyle/>
          <a:p>
            <a:r>
              <a:rPr lang="en-US" altLang="zh-CN" sz="3600" dirty="0">
                <a:solidFill>
                  <a:schemeClr val="accent1">
                    <a:lumMod val="60000"/>
                    <a:lumOff val="40000"/>
                  </a:schemeClr>
                </a:solidFill>
              </a:rPr>
              <a:t>——Pet intelligent management platform</a:t>
            </a:r>
            <a:endParaRPr lang="zh-CN" altLang="en-US" sz="3600" dirty="0">
              <a:solidFill>
                <a:schemeClr val="accent1">
                  <a:lumMod val="60000"/>
                  <a:lumOff val="40000"/>
                </a:schemeClr>
              </a:solidFill>
            </a:endParaRPr>
          </a:p>
          <a:p>
            <a:endParaRPr lang="zh-CN" altLang="en-US" sz="3600" dirty="0"/>
          </a:p>
        </p:txBody>
      </p:sp>
      <p:sp>
        <p:nvSpPr>
          <p:cNvPr id="6" name="文本框 5"/>
          <p:cNvSpPr txBox="1"/>
          <p:nvPr/>
        </p:nvSpPr>
        <p:spPr>
          <a:xfrm>
            <a:off x="0" y="1716920"/>
            <a:ext cx="2790265" cy="769441"/>
          </a:xfrm>
          <a:prstGeom prst="rect">
            <a:avLst/>
          </a:prstGeom>
          <a:noFill/>
        </p:spPr>
        <p:txBody>
          <a:bodyPr wrap="square" rtlCol="0">
            <a:spAutoFit/>
          </a:bodyPr>
          <a:lstStyle/>
          <a:p>
            <a:r>
              <a:rPr lang="en-US" altLang="zh-CN" sz="4400" dirty="0" smtClean="0"/>
              <a:t>Demo</a:t>
            </a:r>
            <a:endParaRPr lang="zh-CN" altLang="en-US" sz="4400" dirty="0"/>
          </a:p>
        </p:txBody>
      </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1345" y="2486361"/>
            <a:ext cx="9144000" cy="4084320"/>
          </a:xfrm>
          <a:prstGeom prst="rect">
            <a:avLst/>
          </a:prstGeom>
        </p:spPr>
      </p:pic>
    </p:spTree>
    <p:extLst>
      <p:ext uri="{BB962C8B-B14F-4D97-AF65-F5344CB8AC3E}">
        <p14:creationId xmlns:p14="http://schemas.microsoft.com/office/powerpoint/2010/main" val="254960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教育主题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0525272_TF03462902_TF03462902" id="{46F2906C-D853-4779-85F3-12B3B02B6539}" vid="{92F8FFB8-36DF-4C86-955E-EC75BF255757}"/>
    </a:ext>
  </a:extLst>
</a:theme>
</file>

<file path=ppt/theme/theme2.xml><?xml version="1.0" encoding="utf-8"?>
<a:theme xmlns:a="http://schemas.openxmlformats.org/drawingml/2006/main" name="Office 主题">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教育主题演示文稿，黑板插图设计（宽屏）</Template>
  <TotalTime>3740</TotalTime>
  <Words>366</Words>
  <Application>Microsoft Office PowerPoint</Application>
  <PresentationFormat>宽屏</PresentationFormat>
  <Paragraphs>38</Paragraphs>
  <Slides>5</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5</vt:i4>
      </vt:variant>
    </vt:vector>
  </HeadingPairs>
  <TitlesOfParts>
    <vt:vector size="10" baseType="lpstr">
      <vt:lpstr>宋体</vt:lpstr>
      <vt:lpstr>微软雅黑</vt:lpstr>
      <vt:lpstr>Calibri</vt:lpstr>
      <vt:lpstr>Wingdings</vt:lpstr>
      <vt:lpstr>教育主题 16x9</vt:lpstr>
      <vt:lpstr>The application of Internet of Things in smart home </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标题布局</dc:title>
  <dc:creator>tong bo</dc:creator>
  <cp:lastModifiedBy>tb</cp:lastModifiedBy>
  <cp:revision>54</cp:revision>
  <dcterms:created xsi:type="dcterms:W3CDTF">2019-09-27T05:06:23Z</dcterms:created>
  <dcterms:modified xsi:type="dcterms:W3CDTF">2019-11-01T09:44:09Z</dcterms:modified>
</cp:coreProperties>
</file>

<file path=docProps/thumbnail.jpeg>
</file>